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59" r:id="rId4"/>
    <p:sldId id="263" r:id="rId5"/>
    <p:sldId id="266" r:id="rId6"/>
    <p:sldId id="264" r:id="rId7"/>
    <p:sldId id="267" r:id="rId8"/>
    <p:sldId id="268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53362" autoAdjust="0"/>
  </p:normalViewPr>
  <p:slideViewPr>
    <p:cSldViewPr snapToGrid="0">
      <p:cViewPr varScale="1">
        <p:scale>
          <a:sx n="48" d="100"/>
          <a:sy n="48" d="100"/>
        </p:scale>
        <p:origin x="20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C0CA-4871-455F-98D8-1BEDDDD6B0C5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409C5-A4F6-488C-A980-AE4A7B0E1C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01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15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Video</a:t>
            </a:r>
            <a:r>
              <a:rPr lang="en-GB" baseline="0" dirty="0" smtClean="0"/>
              <a:t>game development is extremely accessible today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0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Basically games</a:t>
            </a:r>
            <a:r>
              <a:rPr lang="en-GB" baseline="0" dirty="0" smtClean="0"/>
              <a:t> can be broken down into 2 parts</a:t>
            </a:r>
            <a:r>
              <a:rPr lang="en-GB" dirty="0" smtClean="0"/>
              <a:t> </a:t>
            </a:r>
          </a:p>
          <a:p>
            <a:r>
              <a:rPr lang="en-GB" dirty="0" smtClean="0"/>
              <a:t>ART</a:t>
            </a:r>
          </a:p>
          <a:p>
            <a:r>
              <a:rPr lang="en-GB" dirty="0" smtClean="0"/>
              <a:t>-visuals</a:t>
            </a:r>
          </a:p>
          <a:p>
            <a:r>
              <a:rPr lang="en-GB" dirty="0" smtClean="0"/>
              <a:t>-sound</a:t>
            </a:r>
          </a:p>
          <a:p>
            <a:r>
              <a:rPr lang="en-GB" dirty="0" smtClean="0"/>
              <a:t>-writing</a:t>
            </a:r>
          </a:p>
          <a:p>
            <a:endParaRPr lang="en-GB" dirty="0" smtClean="0"/>
          </a:p>
          <a:p>
            <a:r>
              <a:rPr lang="en-GB" dirty="0" smtClean="0"/>
              <a:t>Yes</a:t>
            </a:r>
            <a:r>
              <a:rPr lang="en-GB" baseline="0" dirty="0" smtClean="0"/>
              <a:t> I treat games as art so that’s how you know I'm serious</a:t>
            </a:r>
            <a:endParaRPr lang="en-GB" dirty="0" smtClean="0"/>
          </a:p>
          <a:p>
            <a:r>
              <a:rPr lang="en-GB" dirty="0" smtClean="0"/>
              <a:t>CODE</a:t>
            </a:r>
          </a:p>
          <a:p>
            <a:r>
              <a:rPr lang="en-GB" dirty="0" smtClean="0"/>
              <a:t>-game logic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</a:t>
            </a:r>
            <a:r>
              <a:rPr lang="en-GB" baseline="0" dirty="0" smtClean="0"/>
              <a:t> main thing is changing your perception of games. If you want to be successfully in </a:t>
            </a:r>
            <a:r>
              <a:rPr lang="en-GB" baseline="0" dirty="0" err="1" smtClean="0"/>
              <a:t>gamedev</a:t>
            </a:r>
            <a:r>
              <a:rPr lang="en-GB" baseline="0" dirty="0" smtClean="0"/>
              <a:t> then you have to shift your perspective to that of someone who plays game to someone creates games.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These two processes are similar but aren’t the same experience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Later we’ll get into what a game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Sometimes the mechanics inform the art style.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Sometimes your limitations inform the art style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9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Fps</a:t>
            </a:r>
          </a:p>
          <a:p>
            <a:r>
              <a:rPr lang="en-GB" dirty="0" err="1" smtClean="0"/>
              <a:t>Moba</a:t>
            </a:r>
            <a:endParaRPr lang="en-GB" dirty="0" smtClean="0"/>
          </a:p>
          <a:p>
            <a:r>
              <a:rPr lang="en-GB" dirty="0" smtClean="0"/>
              <a:t>Platformer</a:t>
            </a:r>
          </a:p>
          <a:p>
            <a:r>
              <a:rPr lang="en-GB" dirty="0" err="1" smtClean="0"/>
              <a:t>Rpg</a:t>
            </a:r>
            <a:endParaRPr lang="en-GB" dirty="0" smtClean="0"/>
          </a:p>
          <a:p>
            <a:r>
              <a:rPr lang="en-GB" dirty="0" smtClean="0"/>
              <a:t>Hac</a:t>
            </a:r>
            <a:r>
              <a:rPr lang="en-GB" baseline="0" dirty="0" smtClean="0"/>
              <a:t>k and slash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03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 games don’t have</a:t>
            </a:r>
            <a:r>
              <a:rPr lang="en-GB" baseline="0" dirty="0" smtClean="0"/>
              <a:t> strong themes are purely mechanical. Skill based games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Obfuscating control over the player</a:t>
            </a:r>
            <a:r>
              <a:rPr lang="en-GB" baseline="0" dirty="0" smtClean="0"/>
              <a:t> to add a feeling of helplessness or disorientation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Good video</a:t>
            </a:r>
            <a:r>
              <a:rPr lang="en-GB" baseline="0" dirty="0" smtClean="0"/>
              <a:t> games are built around a theme and have mechanics that are congruous </a:t>
            </a:r>
          </a:p>
          <a:p>
            <a:endParaRPr lang="en-GB" baseline="0" dirty="0" smtClean="0"/>
          </a:p>
          <a:p>
            <a:r>
              <a:rPr lang="en-GB" baseline="0" dirty="0" smtClean="0"/>
              <a:t>Blizzard themes overwatch characters to fit their mechanics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7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29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Bonus how many 3D games?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409C5-A4F6-488C-A980-AE4A7B0E1C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6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71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58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8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8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6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2B21-A6FB-4D2D-A910-13686103B85D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C69C4-FB45-4742-8C44-1ECA304E55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43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Relationship Id="rId9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20" y="4249805"/>
            <a:ext cx="9847639" cy="2745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764"/>
            <a:ext cx="2962275" cy="428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04" y="-176637"/>
            <a:ext cx="4572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10068"/>
            <a:ext cx="5402935" cy="29716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308859" y="3314699"/>
            <a:ext cx="6056351" cy="935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Welcome to GameDev0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11" y="2203050"/>
            <a:ext cx="5221499" cy="293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47" y="-822502"/>
            <a:ext cx="5109815" cy="2682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" y="0"/>
            <a:ext cx="492628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2045"/>
            <a:ext cx="12192000" cy="1325563"/>
          </a:xfrm>
        </p:spPr>
        <p:txBody>
          <a:bodyPr/>
          <a:lstStyle/>
          <a:p>
            <a:pPr algn="ctr"/>
            <a:r>
              <a:rPr lang="en-GB" dirty="0" smtClean="0"/>
              <a:t>Why we’re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6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Here's what u will learn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7960" y="1594883"/>
            <a:ext cx="4815840" cy="4351338"/>
          </a:xfr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u="sng" dirty="0" smtClean="0"/>
              <a:t>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832610" y="130746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1825625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9160" y="1594883"/>
            <a:ext cx="5052060" cy="4351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39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u="sng" dirty="0" smtClean="0"/>
              <a:t>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0" y="3108832"/>
            <a:ext cx="438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Sometimes the limit is your imagination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8960" y="3293408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/>
              <a:t>Modelling a world</a:t>
            </a:r>
          </a:p>
        </p:txBody>
      </p:sp>
    </p:spTree>
    <p:extLst>
      <p:ext uri="{BB962C8B-B14F-4D97-AF65-F5344CB8AC3E}">
        <p14:creationId xmlns:p14="http://schemas.microsoft.com/office/powerpoint/2010/main" val="20075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76" y="1892141"/>
            <a:ext cx="5888306" cy="33175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15" y="1807845"/>
            <a:ext cx="3486150" cy="3486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7" y="1205388"/>
            <a:ext cx="4129072" cy="4691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Visual Presentation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843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5">
              <a:lumMod val="60000"/>
              <a:lumOff val="40000"/>
            </a:schemeClr>
          </a:solidFill>
          <a:ln w="571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Genre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378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Themes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849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373380"/>
            <a:ext cx="11483340" cy="6065520"/>
          </a:xfrm>
          <a:solidFill>
            <a:schemeClr val="accent5">
              <a:lumMod val="60000"/>
              <a:lumOff val="40000"/>
            </a:schemeClr>
          </a:solidFill>
          <a:ln w="571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1818620" y="1714500"/>
            <a:ext cx="1798320" cy="377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5072" y="491706"/>
            <a:ext cx="555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Code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340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Social media!!!!!!!!!!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17600" y="1806222"/>
            <a:ext cx="32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Discord</a:t>
            </a:r>
          </a:p>
          <a:p>
            <a:r>
              <a:rPr lang="en-GB" dirty="0" smtClean="0"/>
              <a:t>Facebook page?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8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672" y="471358"/>
            <a:ext cx="11697148" cy="5647502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YouLikeGames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AreCreative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society.join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GameDev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else{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room.leave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220</Words>
  <Application>Microsoft Office PowerPoint</Application>
  <PresentationFormat>Widescreen</PresentationFormat>
  <Paragraphs>63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PowerPoint Presentation</vt:lpstr>
      <vt:lpstr>Why we’re here</vt:lpstr>
      <vt:lpstr>Here's what u will learn</vt:lpstr>
      <vt:lpstr>PowerPoint Presentation</vt:lpstr>
      <vt:lpstr>PowerPoint Presentation</vt:lpstr>
      <vt:lpstr>PowerPoint Presentation</vt:lpstr>
      <vt:lpstr>PowerPoint Presentation</vt:lpstr>
      <vt:lpstr>Social media!!!!!!!!!!</vt:lpstr>
      <vt:lpstr>If(YouLikeGames || AreCreative){  society.join(“GameDev”); } else{  room.leave(); }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GameDev0</dc:title>
  <dc:creator>Alex</dc:creator>
  <cp:lastModifiedBy>Alex</cp:lastModifiedBy>
  <cp:revision>25</cp:revision>
  <dcterms:created xsi:type="dcterms:W3CDTF">2018-04-22T15:00:47Z</dcterms:created>
  <dcterms:modified xsi:type="dcterms:W3CDTF">2018-06-01T00:20:30Z</dcterms:modified>
</cp:coreProperties>
</file>